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61" r:id="rId5"/>
    <p:sldId id="262"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4FC95-E82C-48F7-A287-E00235D8A2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679317-62C3-4C25-A7E6-0AE0DE3916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23E67F-DA49-43D8-BB58-D547662C5A71}"/>
              </a:ext>
            </a:extLst>
          </p:cNvPr>
          <p:cNvSpPr>
            <a:spLocks noGrp="1"/>
          </p:cNvSpPr>
          <p:nvPr>
            <p:ph type="dt" sz="half" idx="10"/>
          </p:nvPr>
        </p:nvSpPr>
        <p:spPr/>
        <p:txBody>
          <a:bodyPr/>
          <a:lstStyle/>
          <a:p>
            <a:fld id="{2A1E5872-9FC3-4D45-8637-2C3133B4BCBD}" type="datetimeFigureOut">
              <a:rPr lang="en-US" smtClean="0"/>
              <a:t>1/8/2021</a:t>
            </a:fld>
            <a:endParaRPr lang="en-US"/>
          </a:p>
        </p:txBody>
      </p:sp>
      <p:sp>
        <p:nvSpPr>
          <p:cNvPr id="5" name="Footer Placeholder 4">
            <a:extLst>
              <a:ext uri="{FF2B5EF4-FFF2-40B4-BE49-F238E27FC236}">
                <a16:creationId xmlns:a16="http://schemas.microsoft.com/office/drawing/2014/main" id="{69330855-B96B-49DA-8B93-617EFCA68C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2A0F79-8E88-4911-9567-FC937DDE9EA4}"/>
              </a:ext>
            </a:extLst>
          </p:cNvPr>
          <p:cNvSpPr>
            <a:spLocks noGrp="1"/>
          </p:cNvSpPr>
          <p:nvPr>
            <p:ph type="sldNum" sz="quarter" idx="12"/>
          </p:nvPr>
        </p:nvSpPr>
        <p:spPr/>
        <p:txBody>
          <a:bodyPr/>
          <a:lstStyle/>
          <a:p>
            <a:fld id="{2BD5726B-29F4-4511-B8F7-7DC3B947B631}" type="slidenum">
              <a:rPr lang="en-US" smtClean="0"/>
              <a:t>‹#›</a:t>
            </a:fld>
            <a:endParaRPr lang="en-US"/>
          </a:p>
        </p:txBody>
      </p:sp>
    </p:spTree>
    <p:extLst>
      <p:ext uri="{BB962C8B-B14F-4D97-AF65-F5344CB8AC3E}">
        <p14:creationId xmlns:p14="http://schemas.microsoft.com/office/powerpoint/2010/main" val="4079601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AED20-B946-405F-92F3-133B61246AD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91ED4D-FD6F-4909-857B-308D7AB9C6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7B1119-F38C-4F18-B9EB-28BC5DEB5850}"/>
              </a:ext>
            </a:extLst>
          </p:cNvPr>
          <p:cNvSpPr>
            <a:spLocks noGrp="1"/>
          </p:cNvSpPr>
          <p:nvPr>
            <p:ph type="dt" sz="half" idx="10"/>
          </p:nvPr>
        </p:nvSpPr>
        <p:spPr/>
        <p:txBody>
          <a:bodyPr/>
          <a:lstStyle/>
          <a:p>
            <a:fld id="{2A1E5872-9FC3-4D45-8637-2C3133B4BCBD}" type="datetimeFigureOut">
              <a:rPr lang="en-US" smtClean="0"/>
              <a:t>1/8/2021</a:t>
            </a:fld>
            <a:endParaRPr lang="en-US"/>
          </a:p>
        </p:txBody>
      </p:sp>
      <p:sp>
        <p:nvSpPr>
          <p:cNvPr id="5" name="Footer Placeholder 4">
            <a:extLst>
              <a:ext uri="{FF2B5EF4-FFF2-40B4-BE49-F238E27FC236}">
                <a16:creationId xmlns:a16="http://schemas.microsoft.com/office/drawing/2014/main" id="{D6215304-1E36-4D95-AEB5-E8327F1A1E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CD8AE2-3F6A-4457-AE02-AE94C5DF7D4C}"/>
              </a:ext>
            </a:extLst>
          </p:cNvPr>
          <p:cNvSpPr>
            <a:spLocks noGrp="1"/>
          </p:cNvSpPr>
          <p:nvPr>
            <p:ph type="sldNum" sz="quarter" idx="12"/>
          </p:nvPr>
        </p:nvSpPr>
        <p:spPr/>
        <p:txBody>
          <a:bodyPr/>
          <a:lstStyle/>
          <a:p>
            <a:fld id="{2BD5726B-29F4-4511-B8F7-7DC3B947B631}" type="slidenum">
              <a:rPr lang="en-US" smtClean="0"/>
              <a:t>‹#›</a:t>
            </a:fld>
            <a:endParaRPr lang="en-US"/>
          </a:p>
        </p:txBody>
      </p:sp>
    </p:spTree>
    <p:extLst>
      <p:ext uri="{BB962C8B-B14F-4D97-AF65-F5344CB8AC3E}">
        <p14:creationId xmlns:p14="http://schemas.microsoft.com/office/powerpoint/2010/main" val="3821072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E09605-BDCC-4CBB-A91F-5DFA881CC4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91DB854-DCB6-46DB-8C98-0480A1762B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5BFCC0-290D-44B8-B766-E77C7650E745}"/>
              </a:ext>
            </a:extLst>
          </p:cNvPr>
          <p:cNvSpPr>
            <a:spLocks noGrp="1"/>
          </p:cNvSpPr>
          <p:nvPr>
            <p:ph type="dt" sz="half" idx="10"/>
          </p:nvPr>
        </p:nvSpPr>
        <p:spPr/>
        <p:txBody>
          <a:bodyPr/>
          <a:lstStyle/>
          <a:p>
            <a:fld id="{2A1E5872-9FC3-4D45-8637-2C3133B4BCBD}" type="datetimeFigureOut">
              <a:rPr lang="en-US" smtClean="0"/>
              <a:t>1/8/2021</a:t>
            </a:fld>
            <a:endParaRPr lang="en-US"/>
          </a:p>
        </p:txBody>
      </p:sp>
      <p:sp>
        <p:nvSpPr>
          <p:cNvPr id="5" name="Footer Placeholder 4">
            <a:extLst>
              <a:ext uri="{FF2B5EF4-FFF2-40B4-BE49-F238E27FC236}">
                <a16:creationId xmlns:a16="http://schemas.microsoft.com/office/drawing/2014/main" id="{65AD85C5-E777-48F9-8C48-20B645912D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8013D0-82EB-41FE-B16D-9C1117A408F2}"/>
              </a:ext>
            </a:extLst>
          </p:cNvPr>
          <p:cNvSpPr>
            <a:spLocks noGrp="1"/>
          </p:cNvSpPr>
          <p:nvPr>
            <p:ph type="sldNum" sz="quarter" idx="12"/>
          </p:nvPr>
        </p:nvSpPr>
        <p:spPr/>
        <p:txBody>
          <a:bodyPr/>
          <a:lstStyle/>
          <a:p>
            <a:fld id="{2BD5726B-29F4-4511-B8F7-7DC3B947B631}" type="slidenum">
              <a:rPr lang="en-US" smtClean="0"/>
              <a:t>‹#›</a:t>
            </a:fld>
            <a:endParaRPr lang="en-US"/>
          </a:p>
        </p:txBody>
      </p:sp>
    </p:spTree>
    <p:extLst>
      <p:ext uri="{BB962C8B-B14F-4D97-AF65-F5344CB8AC3E}">
        <p14:creationId xmlns:p14="http://schemas.microsoft.com/office/powerpoint/2010/main" val="1014149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F20DF-9D9E-42A1-A423-FB590A13E9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B77851-45AA-4F94-9AD4-90B8B561F7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96A208-3A82-4771-BDA5-2D3609B22FDB}"/>
              </a:ext>
            </a:extLst>
          </p:cNvPr>
          <p:cNvSpPr>
            <a:spLocks noGrp="1"/>
          </p:cNvSpPr>
          <p:nvPr>
            <p:ph type="dt" sz="half" idx="10"/>
          </p:nvPr>
        </p:nvSpPr>
        <p:spPr/>
        <p:txBody>
          <a:bodyPr/>
          <a:lstStyle/>
          <a:p>
            <a:fld id="{2A1E5872-9FC3-4D45-8637-2C3133B4BCBD}" type="datetimeFigureOut">
              <a:rPr lang="en-US" smtClean="0"/>
              <a:t>1/8/2021</a:t>
            </a:fld>
            <a:endParaRPr lang="en-US"/>
          </a:p>
        </p:txBody>
      </p:sp>
      <p:sp>
        <p:nvSpPr>
          <p:cNvPr id="5" name="Footer Placeholder 4">
            <a:extLst>
              <a:ext uri="{FF2B5EF4-FFF2-40B4-BE49-F238E27FC236}">
                <a16:creationId xmlns:a16="http://schemas.microsoft.com/office/drawing/2014/main" id="{1EB881A2-EEC9-4E1A-8D4C-23839A5F2E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EE6758-761F-4013-8B08-40933C273885}"/>
              </a:ext>
            </a:extLst>
          </p:cNvPr>
          <p:cNvSpPr>
            <a:spLocks noGrp="1"/>
          </p:cNvSpPr>
          <p:nvPr>
            <p:ph type="sldNum" sz="quarter" idx="12"/>
          </p:nvPr>
        </p:nvSpPr>
        <p:spPr/>
        <p:txBody>
          <a:bodyPr/>
          <a:lstStyle/>
          <a:p>
            <a:fld id="{2BD5726B-29F4-4511-B8F7-7DC3B947B631}" type="slidenum">
              <a:rPr lang="en-US" smtClean="0"/>
              <a:t>‹#›</a:t>
            </a:fld>
            <a:endParaRPr lang="en-US"/>
          </a:p>
        </p:txBody>
      </p:sp>
    </p:spTree>
    <p:extLst>
      <p:ext uri="{BB962C8B-B14F-4D97-AF65-F5344CB8AC3E}">
        <p14:creationId xmlns:p14="http://schemas.microsoft.com/office/powerpoint/2010/main" val="3318366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9ADBF-187C-4A0F-8D7B-98D3FD4EE7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6DCCE0-5F7D-4C65-89F7-3C252D3196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D9E0BF-F0BF-4AD0-993F-9B0B9EA96450}"/>
              </a:ext>
            </a:extLst>
          </p:cNvPr>
          <p:cNvSpPr>
            <a:spLocks noGrp="1"/>
          </p:cNvSpPr>
          <p:nvPr>
            <p:ph type="dt" sz="half" idx="10"/>
          </p:nvPr>
        </p:nvSpPr>
        <p:spPr/>
        <p:txBody>
          <a:bodyPr/>
          <a:lstStyle/>
          <a:p>
            <a:fld id="{2A1E5872-9FC3-4D45-8637-2C3133B4BCBD}" type="datetimeFigureOut">
              <a:rPr lang="en-US" smtClean="0"/>
              <a:t>1/8/2021</a:t>
            </a:fld>
            <a:endParaRPr lang="en-US"/>
          </a:p>
        </p:txBody>
      </p:sp>
      <p:sp>
        <p:nvSpPr>
          <p:cNvPr id="5" name="Footer Placeholder 4">
            <a:extLst>
              <a:ext uri="{FF2B5EF4-FFF2-40B4-BE49-F238E27FC236}">
                <a16:creationId xmlns:a16="http://schemas.microsoft.com/office/drawing/2014/main" id="{ACB197E5-BFBB-4893-B828-FF94804993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AC9A32-8119-455C-B617-B9EF6E97DAAB}"/>
              </a:ext>
            </a:extLst>
          </p:cNvPr>
          <p:cNvSpPr>
            <a:spLocks noGrp="1"/>
          </p:cNvSpPr>
          <p:nvPr>
            <p:ph type="sldNum" sz="quarter" idx="12"/>
          </p:nvPr>
        </p:nvSpPr>
        <p:spPr/>
        <p:txBody>
          <a:bodyPr/>
          <a:lstStyle/>
          <a:p>
            <a:fld id="{2BD5726B-29F4-4511-B8F7-7DC3B947B631}" type="slidenum">
              <a:rPr lang="en-US" smtClean="0"/>
              <a:t>‹#›</a:t>
            </a:fld>
            <a:endParaRPr lang="en-US"/>
          </a:p>
        </p:txBody>
      </p:sp>
    </p:spTree>
    <p:extLst>
      <p:ext uri="{BB962C8B-B14F-4D97-AF65-F5344CB8AC3E}">
        <p14:creationId xmlns:p14="http://schemas.microsoft.com/office/powerpoint/2010/main" val="3183412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E632A-AFE0-4564-99F7-CACD4F32AB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191523-F7E1-4F12-9283-677D23F3DF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1BE38E-AD08-49E3-B470-5A18E07D60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83AF18A-E73A-49BA-832C-A8CA0EE0C8BF}"/>
              </a:ext>
            </a:extLst>
          </p:cNvPr>
          <p:cNvSpPr>
            <a:spLocks noGrp="1"/>
          </p:cNvSpPr>
          <p:nvPr>
            <p:ph type="dt" sz="half" idx="10"/>
          </p:nvPr>
        </p:nvSpPr>
        <p:spPr/>
        <p:txBody>
          <a:bodyPr/>
          <a:lstStyle/>
          <a:p>
            <a:fld id="{2A1E5872-9FC3-4D45-8637-2C3133B4BCBD}" type="datetimeFigureOut">
              <a:rPr lang="en-US" smtClean="0"/>
              <a:t>1/8/2021</a:t>
            </a:fld>
            <a:endParaRPr lang="en-US"/>
          </a:p>
        </p:txBody>
      </p:sp>
      <p:sp>
        <p:nvSpPr>
          <p:cNvPr id="6" name="Footer Placeholder 5">
            <a:extLst>
              <a:ext uri="{FF2B5EF4-FFF2-40B4-BE49-F238E27FC236}">
                <a16:creationId xmlns:a16="http://schemas.microsoft.com/office/drawing/2014/main" id="{F04FB68F-0E42-4D89-821E-AB590451B1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4FD646-423E-439D-BAB2-A0A5A9835B77}"/>
              </a:ext>
            </a:extLst>
          </p:cNvPr>
          <p:cNvSpPr>
            <a:spLocks noGrp="1"/>
          </p:cNvSpPr>
          <p:nvPr>
            <p:ph type="sldNum" sz="quarter" idx="12"/>
          </p:nvPr>
        </p:nvSpPr>
        <p:spPr/>
        <p:txBody>
          <a:bodyPr/>
          <a:lstStyle/>
          <a:p>
            <a:fld id="{2BD5726B-29F4-4511-B8F7-7DC3B947B631}" type="slidenum">
              <a:rPr lang="en-US" smtClean="0"/>
              <a:t>‹#›</a:t>
            </a:fld>
            <a:endParaRPr lang="en-US"/>
          </a:p>
        </p:txBody>
      </p:sp>
    </p:spTree>
    <p:extLst>
      <p:ext uri="{BB962C8B-B14F-4D97-AF65-F5344CB8AC3E}">
        <p14:creationId xmlns:p14="http://schemas.microsoft.com/office/powerpoint/2010/main" val="212341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B601E-8EFC-470A-9C70-2B3136796FD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9C652B8-5EF2-48C1-BA52-F0C4B2EDF4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2C8229-FD82-4C07-9B7C-D32212B6A9E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F3334-1156-4E27-A34E-1313EE101C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4940A5-14B6-4240-A90D-EB46F7FD449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BD676F-9BB7-47C1-9A81-2E22F935F1A9}"/>
              </a:ext>
            </a:extLst>
          </p:cNvPr>
          <p:cNvSpPr>
            <a:spLocks noGrp="1"/>
          </p:cNvSpPr>
          <p:nvPr>
            <p:ph type="dt" sz="half" idx="10"/>
          </p:nvPr>
        </p:nvSpPr>
        <p:spPr/>
        <p:txBody>
          <a:bodyPr/>
          <a:lstStyle/>
          <a:p>
            <a:fld id="{2A1E5872-9FC3-4D45-8637-2C3133B4BCBD}" type="datetimeFigureOut">
              <a:rPr lang="en-US" smtClean="0"/>
              <a:t>1/8/2021</a:t>
            </a:fld>
            <a:endParaRPr lang="en-US"/>
          </a:p>
        </p:txBody>
      </p:sp>
      <p:sp>
        <p:nvSpPr>
          <p:cNvPr id="8" name="Footer Placeholder 7">
            <a:extLst>
              <a:ext uri="{FF2B5EF4-FFF2-40B4-BE49-F238E27FC236}">
                <a16:creationId xmlns:a16="http://schemas.microsoft.com/office/drawing/2014/main" id="{0FF4ACF7-1CDD-48DA-A53D-73DA26A769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0D01881-1B8C-450E-B0DF-36134E2F4D27}"/>
              </a:ext>
            </a:extLst>
          </p:cNvPr>
          <p:cNvSpPr>
            <a:spLocks noGrp="1"/>
          </p:cNvSpPr>
          <p:nvPr>
            <p:ph type="sldNum" sz="quarter" idx="12"/>
          </p:nvPr>
        </p:nvSpPr>
        <p:spPr/>
        <p:txBody>
          <a:bodyPr/>
          <a:lstStyle/>
          <a:p>
            <a:fld id="{2BD5726B-29F4-4511-B8F7-7DC3B947B631}" type="slidenum">
              <a:rPr lang="en-US" smtClean="0"/>
              <a:t>‹#›</a:t>
            </a:fld>
            <a:endParaRPr lang="en-US"/>
          </a:p>
        </p:txBody>
      </p:sp>
    </p:spTree>
    <p:extLst>
      <p:ext uri="{BB962C8B-B14F-4D97-AF65-F5344CB8AC3E}">
        <p14:creationId xmlns:p14="http://schemas.microsoft.com/office/powerpoint/2010/main" val="2285862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8E7E8-F9B2-4035-8BDD-C04B2933BC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751C7E4-62AA-41A8-80CC-EA4B0EBCA23B}"/>
              </a:ext>
            </a:extLst>
          </p:cNvPr>
          <p:cNvSpPr>
            <a:spLocks noGrp="1"/>
          </p:cNvSpPr>
          <p:nvPr>
            <p:ph type="dt" sz="half" idx="10"/>
          </p:nvPr>
        </p:nvSpPr>
        <p:spPr/>
        <p:txBody>
          <a:bodyPr/>
          <a:lstStyle/>
          <a:p>
            <a:fld id="{2A1E5872-9FC3-4D45-8637-2C3133B4BCBD}" type="datetimeFigureOut">
              <a:rPr lang="en-US" smtClean="0"/>
              <a:t>1/8/2021</a:t>
            </a:fld>
            <a:endParaRPr lang="en-US"/>
          </a:p>
        </p:txBody>
      </p:sp>
      <p:sp>
        <p:nvSpPr>
          <p:cNvPr id="4" name="Footer Placeholder 3">
            <a:extLst>
              <a:ext uri="{FF2B5EF4-FFF2-40B4-BE49-F238E27FC236}">
                <a16:creationId xmlns:a16="http://schemas.microsoft.com/office/drawing/2014/main" id="{B806E135-BCCA-4FA2-80C2-579AE34AEA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0AD405-198A-4724-AAA8-2342B824AE17}"/>
              </a:ext>
            </a:extLst>
          </p:cNvPr>
          <p:cNvSpPr>
            <a:spLocks noGrp="1"/>
          </p:cNvSpPr>
          <p:nvPr>
            <p:ph type="sldNum" sz="quarter" idx="12"/>
          </p:nvPr>
        </p:nvSpPr>
        <p:spPr/>
        <p:txBody>
          <a:bodyPr/>
          <a:lstStyle/>
          <a:p>
            <a:fld id="{2BD5726B-29F4-4511-B8F7-7DC3B947B631}" type="slidenum">
              <a:rPr lang="en-US" smtClean="0"/>
              <a:t>‹#›</a:t>
            </a:fld>
            <a:endParaRPr lang="en-US"/>
          </a:p>
        </p:txBody>
      </p:sp>
    </p:spTree>
    <p:extLst>
      <p:ext uri="{BB962C8B-B14F-4D97-AF65-F5344CB8AC3E}">
        <p14:creationId xmlns:p14="http://schemas.microsoft.com/office/powerpoint/2010/main" val="3026724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77384A-949F-4563-BDF5-64D728AC1FE1}"/>
              </a:ext>
            </a:extLst>
          </p:cNvPr>
          <p:cNvSpPr>
            <a:spLocks noGrp="1"/>
          </p:cNvSpPr>
          <p:nvPr>
            <p:ph type="dt" sz="half" idx="10"/>
          </p:nvPr>
        </p:nvSpPr>
        <p:spPr/>
        <p:txBody>
          <a:bodyPr/>
          <a:lstStyle/>
          <a:p>
            <a:fld id="{2A1E5872-9FC3-4D45-8637-2C3133B4BCBD}" type="datetimeFigureOut">
              <a:rPr lang="en-US" smtClean="0"/>
              <a:t>1/8/2021</a:t>
            </a:fld>
            <a:endParaRPr lang="en-US"/>
          </a:p>
        </p:txBody>
      </p:sp>
      <p:sp>
        <p:nvSpPr>
          <p:cNvPr id="3" name="Footer Placeholder 2">
            <a:extLst>
              <a:ext uri="{FF2B5EF4-FFF2-40B4-BE49-F238E27FC236}">
                <a16:creationId xmlns:a16="http://schemas.microsoft.com/office/drawing/2014/main" id="{C5750B25-47AC-4C12-B82B-821CD272297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36FB241-D0FA-4272-AF31-9E6E336F8116}"/>
              </a:ext>
            </a:extLst>
          </p:cNvPr>
          <p:cNvSpPr>
            <a:spLocks noGrp="1"/>
          </p:cNvSpPr>
          <p:nvPr>
            <p:ph type="sldNum" sz="quarter" idx="12"/>
          </p:nvPr>
        </p:nvSpPr>
        <p:spPr/>
        <p:txBody>
          <a:bodyPr/>
          <a:lstStyle/>
          <a:p>
            <a:fld id="{2BD5726B-29F4-4511-B8F7-7DC3B947B631}" type="slidenum">
              <a:rPr lang="en-US" smtClean="0"/>
              <a:t>‹#›</a:t>
            </a:fld>
            <a:endParaRPr lang="en-US"/>
          </a:p>
        </p:txBody>
      </p:sp>
    </p:spTree>
    <p:extLst>
      <p:ext uri="{BB962C8B-B14F-4D97-AF65-F5344CB8AC3E}">
        <p14:creationId xmlns:p14="http://schemas.microsoft.com/office/powerpoint/2010/main" val="1275272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B5A49-AC4E-46D3-A92D-DD08792CC2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8C3425-8747-4A4C-9716-0FFF33A9E4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B339F5-BD48-4777-8FC3-9197117443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704D66-7E43-45C0-84EA-3731A5AB7409}"/>
              </a:ext>
            </a:extLst>
          </p:cNvPr>
          <p:cNvSpPr>
            <a:spLocks noGrp="1"/>
          </p:cNvSpPr>
          <p:nvPr>
            <p:ph type="dt" sz="half" idx="10"/>
          </p:nvPr>
        </p:nvSpPr>
        <p:spPr/>
        <p:txBody>
          <a:bodyPr/>
          <a:lstStyle/>
          <a:p>
            <a:fld id="{2A1E5872-9FC3-4D45-8637-2C3133B4BCBD}" type="datetimeFigureOut">
              <a:rPr lang="en-US" smtClean="0"/>
              <a:t>1/8/2021</a:t>
            </a:fld>
            <a:endParaRPr lang="en-US"/>
          </a:p>
        </p:txBody>
      </p:sp>
      <p:sp>
        <p:nvSpPr>
          <p:cNvPr id="6" name="Footer Placeholder 5">
            <a:extLst>
              <a:ext uri="{FF2B5EF4-FFF2-40B4-BE49-F238E27FC236}">
                <a16:creationId xmlns:a16="http://schemas.microsoft.com/office/drawing/2014/main" id="{94B465AB-7FFD-444A-A3F5-99AFB189E6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9747C1-33A8-4F3C-9A7D-65196206D7C9}"/>
              </a:ext>
            </a:extLst>
          </p:cNvPr>
          <p:cNvSpPr>
            <a:spLocks noGrp="1"/>
          </p:cNvSpPr>
          <p:nvPr>
            <p:ph type="sldNum" sz="quarter" idx="12"/>
          </p:nvPr>
        </p:nvSpPr>
        <p:spPr/>
        <p:txBody>
          <a:bodyPr/>
          <a:lstStyle/>
          <a:p>
            <a:fld id="{2BD5726B-29F4-4511-B8F7-7DC3B947B631}" type="slidenum">
              <a:rPr lang="en-US" smtClean="0"/>
              <a:t>‹#›</a:t>
            </a:fld>
            <a:endParaRPr lang="en-US"/>
          </a:p>
        </p:txBody>
      </p:sp>
    </p:spTree>
    <p:extLst>
      <p:ext uri="{BB962C8B-B14F-4D97-AF65-F5344CB8AC3E}">
        <p14:creationId xmlns:p14="http://schemas.microsoft.com/office/powerpoint/2010/main" val="909834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D43E6-D1BD-4B3C-9234-220E7565B2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4B42DF0-C772-465C-8635-3AE03CEF1F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347EF9-A30B-4EB0-B07E-83468CF144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237A59-1BE5-4244-8B4C-AC573C6F9FFD}"/>
              </a:ext>
            </a:extLst>
          </p:cNvPr>
          <p:cNvSpPr>
            <a:spLocks noGrp="1"/>
          </p:cNvSpPr>
          <p:nvPr>
            <p:ph type="dt" sz="half" idx="10"/>
          </p:nvPr>
        </p:nvSpPr>
        <p:spPr/>
        <p:txBody>
          <a:bodyPr/>
          <a:lstStyle/>
          <a:p>
            <a:fld id="{2A1E5872-9FC3-4D45-8637-2C3133B4BCBD}" type="datetimeFigureOut">
              <a:rPr lang="en-US" smtClean="0"/>
              <a:t>1/8/2021</a:t>
            </a:fld>
            <a:endParaRPr lang="en-US"/>
          </a:p>
        </p:txBody>
      </p:sp>
      <p:sp>
        <p:nvSpPr>
          <p:cNvPr id="6" name="Footer Placeholder 5">
            <a:extLst>
              <a:ext uri="{FF2B5EF4-FFF2-40B4-BE49-F238E27FC236}">
                <a16:creationId xmlns:a16="http://schemas.microsoft.com/office/drawing/2014/main" id="{29735916-C957-4B64-AF9A-2A58FB99B6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ADCBEA-A655-44A1-BC2B-78ED68D1C9C3}"/>
              </a:ext>
            </a:extLst>
          </p:cNvPr>
          <p:cNvSpPr>
            <a:spLocks noGrp="1"/>
          </p:cNvSpPr>
          <p:nvPr>
            <p:ph type="sldNum" sz="quarter" idx="12"/>
          </p:nvPr>
        </p:nvSpPr>
        <p:spPr/>
        <p:txBody>
          <a:bodyPr/>
          <a:lstStyle/>
          <a:p>
            <a:fld id="{2BD5726B-29F4-4511-B8F7-7DC3B947B631}" type="slidenum">
              <a:rPr lang="en-US" smtClean="0"/>
              <a:t>‹#›</a:t>
            </a:fld>
            <a:endParaRPr lang="en-US"/>
          </a:p>
        </p:txBody>
      </p:sp>
    </p:spTree>
    <p:extLst>
      <p:ext uri="{BB962C8B-B14F-4D97-AF65-F5344CB8AC3E}">
        <p14:creationId xmlns:p14="http://schemas.microsoft.com/office/powerpoint/2010/main" val="3499247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940F95-3784-4265-B81E-1CEA89689E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D187992-D0E1-459B-857C-4F595A9547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B101D8-E5F2-4631-A43A-67706C1903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1E5872-9FC3-4D45-8637-2C3133B4BCBD}" type="datetimeFigureOut">
              <a:rPr lang="en-US" smtClean="0"/>
              <a:t>1/8/2021</a:t>
            </a:fld>
            <a:endParaRPr lang="en-US"/>
          </a:p>
        </p:txBody>
      </p:sp>
      <p:sp>
        <p:nvSpPr>
          <p:cNvPr id="5" name="Footer Placeholder 4">
            <a:extLst>
              <a:ext uri="{FF2B5EF4-FFF2-40B4-BE49-F238E27FC236}">
                <a16:creationId xmlns:a16="http://schemas.microsoft.com/office/drawing/2014/main" id="{652D4151-7492-4520-99DB-FFF0C0EA82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B9AA82-C4DC-445A-A21B-D5F1E2AEFB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D5726B-29F4-4511-B8F7-7DC3B947B631}" type="slidenum">
              <a:rPr lang="en-US" smtClean="0"/>
              <a:t>‹#›</a:t>
            </a:fld>
            <a:endParaRPr lang="en-US"/>
          </a:p>
        </p:txBody>
      </p:sp>
    </p:spTree>
    <p:extLst>
      <p:ext uri="{BB962C8B-B14F-4D97-AF65-F5344CB8AC3E}">
        <p14:creationId xmlns:p14="http://schemas.microsoft.com/office/powerpoint/2010/main" val="3617861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80012-F1EE-4AEE-A738-6861731D91B3}"/>
              </a:ext>
            </a:extLst>
          </p:cNvPr>
          <p:cNvSpPr>
            <a:spLocks noGrp="1"/>
          </p:cNvSpPr>
          <p:nvPr>
            <p:ph type="ctrTitle"/>
          </p:nvPr>
        </p:nvSpPr>
        <p:spPr>
          <a:xfrm>
            <a:off x="1524000" y="957943"/>
            <a:ext cx="9144000" cy="642257"/>
          </a:xfrm>
        </p:spPr>
        <p:txBody>
          <a:bodyPr>
            <a:noAutofit/>
          </a:bodyPr>
          <a:lstStyle/>
          <a:p>
            <a:r>
              <a:rPr lang="ar-EG" sz="3600" b="1" dirty="0">
                <a:cs typeface="Simplified Arabic" panose="02010000000000000000" pitchFamily="2" charset="-78"/>
              </a:rPr>
              <a:t>القرية والحياة الزراعية</a:t>
            </a:r>
            <a:endParaRPr lang="en-US" sz="3600" b="1" dirty="0">
              <a:cs typeface="Simplified Arabic" panose="02010000000000000000" pitchFamily="2" charset="-78"/>
            </a:endParaRPr>
          </a:p>
        </p:txBody>
      </p:sp>
      <p:sp>
        <p:nvSpPr>
          <p:cNvPr id="3" name="Subtitle 2">
            <a:extLst>
              <a:ext uri="{FF2B5EF4-FFF2-40B4-BE49-F238E27FC236}">
                <a16:creationId xmlns:a16="http://schemas.microsoft.com/office/drawing/2014/main" id="{2B786B3B-13F2-441A-AB59-D3E6B290C63A}"/>
              </a:ext>
            </a:extLst>
          </p:cNvPr>
          <p:cNvSpPr>
            <a:spLocks noGrp="1"/>
          </p:cNvSpPr>
          <p:nvPr>
            <p:ph type="subTitle" idx="1"/>
          </p:nvPr>
        </p:nvSpPr>
        <p:spPr>
          <a:xfrm>
            <a:off x="1524000" y="1772529"/>
            <a:ext cx="9144000" cy="3485271"/>
          </a:xfrm>
        </p:spPr>
        <p:txBody>
          <a:bodyPr>
            <a:normAutofit/>
          </a:bodyPr>
          <a:lstStyle/>
          <a:p>
            <a:pPr algn="just" rtl="1"/>
            <a:r>
              <a:rPr lang="ar-EG" sz="4000" dirty="0">
                <a:latin typeface="+mj-lt"/>
                <a:ea typeface="+mj-ea"/>
                <a:cs typeface="Simplified Arabic" panose="02010000000000000000" pitchFamily="2" charset="-78"/>
              </a:rPr>
              <a:t>تتناول هذه المحاضرة القرية المصرية والحياة الزراعية  في مصر إبان العصر الروماني</a:t>
            </a:r>
            <a:endParaRPr lang="en-US" sz="4000" dirty="0">
              <a:latin typeface="+mj-lt"/>
              <a:ea typeface="+mj-ea"/>
              <a:cs typeface="Simplified Arabic" panose="02010000000000000000" pitchFamily="2" charset="-78"/>
            </a:endParaRPr>
          </a:p>
        </p:txBody>
      </p:sp>
      <p:pic>
        <p:nvPicPr>
          <p:cNvPr id="4" name="Recorded Sound">
            <a:hlinkClick r:id="" action="ppaction://media"/>
            <a:extLst>
              <a:ext uri="{FF2B5EF4-FFF2-40B4-BE49-F238E27FC236}">
                <a16:creationId xmlns:a16="http://schemas.microsoft.com/office/drawing/2014/main" id="{443B7AA1-8F90-4351-9FC7-78D8DE241BB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414939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15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7F3EA9-7341-41C2-8EDD-376F035073CD}"/>
              </a:ext>
            </a:extLst>
          </p:cNvPr>
          <p:cNvSpPr>
            <a:spLocks noGrp="1"/>
          </p:cNvSpPr>
          <p:nvPr>
            <p:ph idx="1"/>
          </p:nvPr>
        </p:nvSpPr>
        <p:spPr>
          <a:xfrm>
            <a:off x="838200" y="1253331"/>
            <a:ext cx="10515600" cy="4351338"/>
          </a:xfrm>
        </p:spPr>
        <p:txBody>
          <a:bodyPr>
            <a:normAutofit/>
          </a:bodyPr>
          <a:lstStyle/>
          <a:p>
            <a:pPr marL="0" indent="0" algn="ctr" rtl="1">
              <a:buNone/>
            </a:pPr>
            <a:r>
              <a:rPr lang="ar-EG" sz="4000" b="1" dirty="0">
                <a:latin typeface="+mj-lt"/>
                <a:ea typeface="+mj-ea"/>
                <a:cs typeface="Simplified Arabic" panose="02010000000000000000" pitchFamily="2" charset="-78"/>
              </a:rPr>
              <a:t>حياة الفلاحين</a:t>
            </a:r>
          </a:p>
          <a:p>
            <a:pPr algn="just" rtl="1"/>
            <a:r>
              <a:rPr lang="ar-EG" sz="4000" dirty="0">
                <a:latin typeface="+mj-lt"/>
                <a:ea typeface="+mj-ea"/>
                <a:cs typeface="Simplified Arabic" panose="02010000000000000000" pitchFamily="2" charset="-78"/>
              </a:rPr>
              <a:t>يعيش الفلاحون داخل منازل من الطوب اللبن بمساحات صغيرة، ويعيش داخل المنزل أكثر من عائلة.</a:t>
            </a:r>
          </a:p>
          <a:p>
            <a:pPr algn="just" rtl="1"/>
            <a:r>
              <a:rPr lang="ar-EG" sz="4000" dirty="0">
                <a:latin typeface="+mj-lt"/>
                <a:ea typeface="+mj-ea"/>
                <a:cs typeface="Simplified Arabic" panose="02010000000000000000" pitchFamily="2" charset="-78"/>
              </a:rPr>
              <a:t>يتغذى الفلاحون على بعض منتجات الأرض الزراعية إلى جانب اللبن والجبن التى تنتجها حيوانات المنازل</a:t>
            </a:r>
          </a:p>
          <a:p>
            <a:pPr algn="just" rtl="1"/>
            <a:r>
              <a:rPr lang="ar-EG" sz="4000" dirty="0">
                <a:latin typeface="+mj-lt"/>
                <a:ea typeface="+mj-ea"/>
                <a:cs typeface="Simplified Arabic" panose="02010000000000000000" pitchFamily="2" charset="-78"/>
              </a:rPr>
              <a:t>يوجد في القرى بعض العائلات الكبيرة التى تمتلك أراضي زراعية كبيرة ونتعرف عليها من الوثائق البردية.</a:t>
            </a:r>
            <a:endParaRPr lang="en-US" sz="4000" dirty="0">
              <a:latin typeface="+mj-lt"/>
              <a:ea typeface="+mj-ea"/>
              <a:cs typeface="Simplified Arabic" panose="02010000000000000000" pitchFamily="2" charset="-78"/>
            </a:endParaRPr>
          </a:p>
        </p:txBody>
      </p:sp>
      <p:pic>
        <p:nvPicPr>
          <p:cNvPr id="2" name="Recorded Sound">
            <a:hlinkClick r:id="" action="ppaction://media"/>
            <a:extLst>
              <a:ext uri="{FF2B5EF4-FFF2-40B4-BE49-F238E27FC236}">
                <a16:creationId xmlns:a16="http://schemas.microsoft.com/office/drawing/2014/main" id="{F2FF7B3E-0CBC-408A-8F2A-6B16B27A322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916823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229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C7DBF-9E93-47A9-8EA4-E8F56BE7A3A5}"/>
              </a:ext>
            </a:extLst>
          </p:cNvPr>
          <p:cNvSpPr>
            <a:spLocks noGrp="1"/>
          </p:cNvSpPr>
          <p:nvPr>
            <p:ph type="title"/>
          </p:nvPr>
        </p:nvSpPr>
        <p:spPr/>
        <p:txBody>
          <a:bodyPr>
            <a:normAutofit/>
          </a:bodyPr>
          <a:lstStyle/>
          <a:p>
            <a:pPr algn="ctr" rtl="1"/>
            <a:r>
              <a:rPr lang="ar-EG" sz="4000" b="1" dirty="0">
                <a:latin typeface="+mj-lt"/>
                <a:ea typeface="+mj-ea"/>
                <a:cs typeface="Simplified Arabic" panose="02010000000000000000" pitchFamily="2" charset="-78"/>
              </a:rPr>
              <a:t>المحاصيل الانتاجية</a:t>
            </a:r>
            <a:endParaRPr lang="en-US" sz="4000" dirty="0">
              <a:cs typeface="Simplified Arabic" panose="02010000000000000000" pitchFamily="2" charset="-78"/>
            </a:endParaRPr>
          </a:p>
        </p:txBody>
      </p:sp>
      <p:sp>
        <p:nvSpPr>
          <p:cNvPr id="3" name="Content Placeholder 2">
            <a:extLst>
              <a:ext uri="{FF2B5EF4-FFF2-40B4-BE49-F238E27FC236}">
                <a16:creationId xmlns:a16="http://schemas.microsoft.com/office/drawing/2014/main" id="{63465F2A-AF85-44B7-B5F6-03C3502D4398}"/>
              </a:ext>
            </a:extLst>
          </p:cNvPr>
          <p:cNvSpPr>
            <a:spLocks noGrp="1"/>
          </p:cNvSpPr>
          <p:nvPr>
            <p:ph idx="1"/>
          </p:nvPr>
        </p:nvSpPr>
        <p:spPr>
          <a:xfrm>
            <a:off x="838200" y="1589648"/>
            <a:ext cx="10515600" cy="4642339"/>
          </a:xfrm>
        </p:spPr>
        <p:txBody>
          <a:bodyPr>
            <a:normAutofit/>
          </a:bodyPr>
          <a:lstStyle/>
          <a:p>
            <a:pPr algn="just" rtl="1"/>
            <a:r>
              <a:rPr lang="ar-EG" sz="3200" b="1" dirty="0">
                <a:latin typeface="+mj-lt"/>
                <a:ea typeface="+mj-ea"/>
                <a:cs typeface="Simplified Arabic" panose="02010000000000000000" pitchFamily="2" charset="-78"/>
              </a:rPr>
              <a:t>القمح: يعد القمح أهم محصول انتاجي في مصر في العصر الروماني، وكان يزرع في شهر نوفمبر ويحصد في شهر مايو. واهتمت الحكومة الروماني بزراعته من أجل تحصيل حصتها التي ترسل إلى روما.</a:t>
            </a:r>
          </a:p>
          <a:p>
            <a:pPr algn="just" rtl="1"/>
            <a:r>
              <a:rPr lang="ar-EG" sz="3200" b="1" dirty="0">
                <a:latin typeface="+mj-lt"/>
                <a:ea typeface="+mj-ea"/>
                <a:cs typeface="Simplified Arabic" panose="02010000000000000000" pitchFamily="2" charset="-78"/>
              </a:rPr>
              <a:t>الشعير: يأتي في المرتبة الثانية بعد القمح وكان يزرع من أجل عذاء المصريين وصناعة الجعة.  </a:t>
            </a:r>
          </a:p>
        </p:txBody>
      </p:sp>
      <p:pic>
        <p:nvPicPr>
          <p:cNvPr id="4" name="Recorded Sound">
            <a:hlinkClick r:id="" action="ppaction://media"/>
            <a:extLst>
              <a:ext uri="{FF2B5EF4-FFF2-40B4-BE49-F238E27FC236}">
                <a16:creationId xmlns:a16="http://schemas.microsoft.com/office/drawing/2014/main" id="{6AEDE024-3194-4E9D-A00C-46EBBB5C166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774546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30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A004B-ACF7-4B18-BD77-44AD07E68162}"/>
              </a:ext>
            </a:extLst>
          </p:cNvPr>
          <p:cNvSpPr>
            <a:spLocks noGrp="1"/>
          </p:cNvSpPr>
          <p:nvPr>
            <p:ph type="title"/>
          </p:nvPr>
        </p:nvSpPr>
        <p:spPr/>
        <p:txBody>
          <a:bodyPr/>
          <a:lstStyle/>
          <a:p>
            <a:pPr algn="ctr"/>
            <a:r>
              <a:rPr lang="ar-EG" sz="4400" b="1" dirty="0">
                <a:latin typeface="+mj-lt"/>
                <a:ea typeface="+mj-ea"/>
                <a:cs typeface="Simplified Arabic" panose="02010000000000000000" pitchFamily="2" charset="-78"/>
              </a:rPr>
              <a:t>المحاصيل النقدية</a:t>
            </a:r>
            <a:endParaRPr lang="en-US" dirty="0"/>
          </a:p>
        </p:txBody>
      </p:sp>
      <p:sp>
        <p:nvSpPr>
          <p:cNvPr id="3" name="Content Placeholder 2">
            <a:extLst>
              <a:ext uri="{FF2B5EF4-FFF2-40B4-BE49-F238E27FC236}">
                <a16:creationId xmlns:a16="http://schemas.microsoft.com/office/drawing/2014/main" id="{0A47E126-E0D7-4532-85D8-96323906508B}"/>
              </a:ext>
            </a:extLst>
          </p:cNvPr>
          <p:cNvSpPr>
            <a:spLocks noGrp="1"/>
          </p:cNvSpPr>
          <p:nvPr>
            <p:ph idx="1"/>
          </p:nvPr>
        </p:nvSpPr>
        <p:spPr>
          <a:xfrm>
            <a:off x="838200" y="1825625"/>
            <a:ext cx="10515600" cy="3196541"/>
          </a:xfrm>
        </p:spPr>
        <p:txBody>
          <a:bodyPr>
            <a:normAutofit/>
          </a:bodyPr>
          <a:lstStyle/>
          <a:p>
            <a:pPr algn="just" rtl="1"/>
            <a:r>
              <a:rPr lang="ar-EG" sz="3600" dirty="0">
                <a:cs typeface="Simplified Arabic" panose="02010000000000000000" pitchFamily="2" charset="-78"/>
              </a:rPr>
              <a:t>العنب: زرع العنب في مصر على نطاق كبير من أجل استخدامه في صناعة النبيذ الذي اعتاد الأجانب على شربه. وكان يوجد في مصر أكثر من 20 صنف عنب. وعثر في مصر على أعداد كبيرة من معاصر العنب التى تحول العنب إلى سائل، وكان يوضع داخل أواني فخارية مخصصة للتخزين ويسجل عليها تاريخ الانتاج.  </a:t>
            </a:r>
          </a:p>
          <a:p>
            <a:pPr marL="0" indent="0" algn="ctr" rtl="1">
              <a:buNone/>
            </a:pPr>
            <a:endParaRPr lang="en-US" sz="3200" dirty="0"/>
          </a:p>
        </p:txBody>
      </p:sp>
      <p:pic>
        <p:nvPicPr>
          <p:cNvPr id="4" name="Recorded Sound">
            <a:hlinkClick r:id="" action="ppaction://media"/>
            <a:extLst>
              <a:ext uri="{FF2B5EF4-FFF2-40B4-BE49-F238E27FC236}">
                <a16:creationId xmlns:a16="http://schemas.microsoft.com/office/drawing/2014/main" id="{D1F813BD-19BE-4B95-989D-2BD84A73954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743261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883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EEAD7-4B0F-4235-929A-8C3BE14EE5F7}"/>
              </a:ext>
            </a:extLst>
          </p:cNvPr>
          <p:cNvSpPr>
            <a:spLocks noGrp="1"/>
          </p:cNvSpPr>
          <p:nvPr>
            <p:ph type="title"/>
          </p:nvPr>
        </p:nvSpPr>
        <p:spPr/>
        <p:txBody>
          <a:bodyPr/>
          <a:lstStyle/>
          <a:p>
            <a:pPr algn="ctr" rtl="1"/>
            <a:r>
              <a:rPr lang="ar-EG" sz="4400" b="1" dirty="0">
                <a:latin typeface="+mj-lt"/>
                <a:ea typeface="+mj-ea"/>
                <a:cs typeface="Simplified Arabic" panose="02010000000000000000" pitchFamily="2" charset="-78"/>
              </a:rPr>
              <a:t>المحاصيل النقدية</a:t>
            </a:r>
            <a:endParaRPr lang="en-US" dirty="0"/>
          </a:p>
        </p:txBody>
      </p:sp>
      <p:sp>
        <p:nvSpPr>
          <p:cNvPr id="3" name="Content Placeholder 2">
            <a:extLst>
              <a:ext uri="{FF2B5EF4-FFF2-40B4-BE49-F238E27FC236}">
                <a16:creationId xmlns:a16="http://schemas.microsoft.com/office/drawing/2014/main" id="{157B3C0B-278E-405A-94D0-D9CA00CA49BF}"/>
              </a:ext>
            </a:extLst>
          </p:cNvPr>
          <p:cNvSpPr>
            <a:spLocks noGrp="1"/>
          </p:cNvSpPr>
          <p:nvPr>
            <p:ph idx="1"/>
          </p:nvPr>
        </p:nvSpPr>
        <p:spPr/>
        <p:txBody>
          <a:bodyPr>
            <a:normAutofit/>
          </a:bodyPr>
          <a:lstStyle/>
          <a:p>
            <a:pPr marL="0" indent="0" algn="r" rtl="1">
              <a:buNone/>
            </a:pPr>
            <a:r>
              <a:rPr lang="ar-EG" sz="3600" dirty="0">
                <a:cs typeface="Simplified Arabic" panose="02010000000000000000" pitchFamily="2" charset="-78"/>
              </a:rPr>
              <a:t>الزيتون: اتشرت أشجار الزيتون بشكل كبير في مصر وذلك بهدف استخدام زيوتها في أغراض عديدة. حيث كان يجمع المحصول ويرسل إلى المعاصر لتحويلها إلي زيت.</a:t>
            </a:r>
          </a:p>
          <a:p>
            <a:pPr marL="0" indent="0" algn="r" rtl="1">
              <a:buNone/>
            </a:pPr>
            <a:r>
              <a:rPr lang="ar-EG" sz="3600" dirty="0">
                <a:cs typeface="Simplified Arabic" panose="02010000000000000000" pitchFamily="2" charset="-78"/>
              </a:rPr>
              <a:t>وكانت منتجات الزيتون تستخدم في أكثر من غرض، فالزيت عالي النقاء يستخدم في الجيمينازبوم لدهان أجسام اللاعبين. أن العصرة الثانية فتستخدم في الطعام ، والعصرة الثالثة في المسارج من أجل الاضاءة, أم بقايا الزيتون المعصور فكان يستخدم علف للحيوانات. </a:t>
            </a:r>
            <a:endParaRPr lang="en-US" sz="3600" dirty="0">
              <a:cs typeface="Simplified Arabic" panose="02010000000000000000" pitchFamily="2" charset="-78"/>
            </a:endParaRPr>
          </a:p>
        </p:txBody>
      </p:sp>
      <p:pic>
        <p:nvPicPr>
          <p:cNvPr id="4" name="Recorded Sound">
            <a:hlinkClick r:id="" action="ppaction://media"/>
            <a:extLst>
              <a:ext uri="{FF2B5EF4-FFF2-40B4-BE49-F238E27FC236}">
                <a16:creationId xmlns:a16="http://schemas.microsoft.com/office/drawing/2014/main" id="{73A99639-CAF6-4C03-BB1B-0BFD66CCC6A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906880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311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TotalTime>
  <Words>254</Words>
  <Application>Microsoft Office PowerPoint</Application>
  <PresentationFormat>Widescreen</PresentationFormat>
  <Paragraphs>14</Paragraphs>
  <Slides>5</Slides>
  <Notes>0</Notes>
  <HiddenSlides>0</HiddenSlides>
  <MMClips>5</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القرية والحياة الزراعية</vt:lpstr>
      <vt:lpstr>PowerPoint Presentation</vt:lpstr>
      <vt:lpstr>المحاصيل الانتاجية</vt:lpstr>
      <vt:lpstr>المحاصيل النقدية</vt:lpstr>
      <vt:lpstr>المحاصيل النقدية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دخول الرومان مصر</dc:title>
  <dc:creator>ALSAYED.YASSINE@fart.bu.edu.eg</dc:creator>
  <cp:lastModifiedBy>ALSAYED.YASSINE@fart.bu.edu.eg</cp:lastModifiedBy>
  <cp:revision>31</cp:revision>
  <dcterms:created xsi:type="dcterms:W3CDTF">2020-11-09T10:01:32Z</dcterms:created>
  <dcterms:modified xsi:type="dcterms:W3CDTF">2021-01-09T07:07:33Z</dcterms:modified>
</cp:coreProperties>
</file>